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41" autoAdjust="0"/>
    <p:restoredTop sz="94660"/>
  </p:normalViewPr>
  <p:slideViewPr>
    <p:cSldViewPr snapToGrid="0">
      <p:cViewPr>
        <p:scale>
          <a:sx n="77" d="100"/>
          <a:sy n="77" d="100"/>
        </p:scale>
        <p:origin x="480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3A9BFD-AF7A-4A62-B54D-602DD92F1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6953870-BFF6-447E-9F45-E35FA48DB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9985FAB-7257-49AA-AB15-A2E90FF38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6208-7A21-4AC6-BD0B-B3C016DC304B}" type="datetimeFigureOut">
              <a:rPr lang="en-US" smtClean="0"/>
              <a:t>07-Jul-18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F6210B6-1540-41A3-A193-A6AD7737B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EB32F95-958F-43C3-AA7A-E6ACE392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A8B6-EA5B-40ED-B5D3-451EB3F8D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56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18025E-57FD-4C22-B257-A6441C14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42787FB-2B97-4FE1-A122-3433992D5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F2BC480-EC62-4DC0-BBB6-7CCF0AC7F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6208-7A21-4AC6-BD0B-B3C016DC304B}" type="datetimeFigureOut">
              <a:rPr lang="en-US" smtClean="0"/>
              <a:t>07-Jul-18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8D9E315-0011-4B71-8754-5B856F1A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5C100DF-D075-4800-916A-9C56D2E3A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A8B6-EA5B-40ED-B5D3-451EB3F8D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82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12473EF4-824B-4895-9414-0E1E2BE4EA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EE3F579-6C6B-4B21-AEDB-11D2A6638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81F4CE5-6322-4253-A289-D699432D8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6208-7A21-4AC6-BD0B-B3C016DC304B}" type="datetimeFigureOut">
              <a:rPr lang="en-US" smtClean="0"/>
              <a:t>07-Jul-18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D3945D7-E0BF-43F2-A578-0B207E56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A6EC61B-D137-4C10-A49F-F3C3020D5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A8B6-EA5B-40ED-B5D3-451EB3F8D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37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1C795D-05D3-486C-A9A6-4F8DBC35E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26EFC0E-400B-4EEA-A8D2-59E7EF3DC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8EC2B93-4021-4AA0-BBF5-D2CDD948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6208-7A21-4AC6-BD0B-B3C016DC304B}" type="datetimeFigureOut">
              <a:rPr lang="en-US" smtClean="0"/>
              <a:t>07-Jul-18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642735D-0530-47E7-933A-A2DF091DC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CB860A8-A65D-49A8-9BF6-4A5133AE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A8B6-EA5B-40ED-B5D3-451EB3F8D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1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043103-4942-4F81-BB68-EDEDB11AA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8A258E2-9475-44B7-8352-48ECBF4E3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054EC3B-DAC2-4943-B6E6-1508E5C8F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6208-7A21-4AC6-BD0B-B3C016DC304B}" type="datetimeFigureOut">
              <a:rPr lang="en-US" smtClean="0"/>
              <a:t>07-Jul-18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395C860-2260-4160-9005-8E0279775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35EB4DE-A9D3-4A56-ACC4-9357E62F4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A8B6-EA5B-40ED-B5D3-451EB3F8D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4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1A40CD-8DF7-4906-AD65-3F397D9D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4F63E95-5C86-4C32-892B-FA1F4F1C13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CD3FD50-B167-418F-B5BC-BFA6EB68F3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E673373-BB21-4F45-96F8-EF4BFA56A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6208-7A21-4AC6-BD0B-B3C016DC304B}" type="datetimeFigureOut">
              <a:rPr lang="en-US" smtClean="0"/>
              <a:t>07-Jul-18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E4D9ABA-B554-4C3A-B470-B154C7BB1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8DE220E-4371-4DC7-8CF2-4E0CF3A42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A8B6-EA5B-40ED-B5D3-451EB3F8D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01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7910E3-070B-4BAB-80DE-18ACE91F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69059E7-BF51-402A-8ECF-6BFAEA6C7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D9106EE-CDE6-4B5C-8A10-F6130F924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949C9DC-BE68-45FA-A6F8-7EFA1E3D19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525B65A4-F39C-4A86-BE5B-1180D7ADD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7FC5A56-A3AB-4DBA-A57B-9C2931379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6208-7A21-4AC6-BD0B-B3C016DC304B}" type="datetimeFigureOut">
              <a:rPr lang="en-US" smtClean="0"/>
              <a:t>07-Jul-18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4C113B27-AB07-4A77-AEED-196EEE8C3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696FE19-BAE7-49A5-95A3-213B14F9A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A8B6-EA5B-40ED-B5D3-451EB3F8D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74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28B011-59FA-49F9-BC38-798342F6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B9C4361-16A2-4724-85EF-CD4CDE9F4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6208-7A21-4AC6-BD0B-B3C016DC304B}" type="datetimeFigureOut">
              <a:rPr lang="en-US" smtClean="0"/>
              <a:t>07-Jul-18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C38A26C-A5AA-4AE7-A0FF-41CE3ACA8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5FE8B42-A5B4-43EC-984E-5D8293B0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A8B6-EA5B-40ED-B5D3-451EB3F8D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27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51325C1-51AD-48E2-839A-268F84059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6208-7A21-4AC6-BD0B-B3C016DC304B}" type="datetimeFigureOut">
              <a:rPr lang="en-US" smtClean="0"/>
              <a:t>07-Jul-18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DD60FDF-0BCF-4B49-BC10-C8B4828F3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B43FB3E-9C17-454B-9DB5-84EC316AF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A8B6-EA5B-40ED-B5D3-451EB3F8D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82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FC22E0-FE76-4FB9-AB22-A5E923749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5D22C34-00B1-4766-B544-920CA65DF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BF26C5E-091B-47CB-A6E5-895EBC69B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38F9F0D-00F4-4489-BE23-B127C00D6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6208-7A21-4AC6-BD0B-B3C016DC304B}" type="datetimeFigureOut">
              <a:rPr lang="en-US" smtClean="0"/>
              <a:t>07-Jul-18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4F49D0F-F94D-44AF-BF86-FE9992B8D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565D09E-9987-4BE2-9B77-B717E0F8A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A8B6-EA5B-40ED-B5D3-451EB3F8D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537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59E66A-242F-4009-BFAD-E059E30A7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7BD9229-015F-4C0A-A95C-CBED0A8AD7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C2FC2F4-0A91-441A-A729-4912D88E0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8053E2E-AA3C-4554-B958-9FAEEECDD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6208-7A21-4AC6-BD0B-B3C016DC304B}" type="datetimeFigureOut">
              <a:rPr lang="en-US" smtClean="0"/>
              <a:t>07-Jul-18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BCE1412-1D21-4482-9A51-5E843B80E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09A9B31-157C-4C3A-BB8E-1DCC75D23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A8B6-EA5B-40ED-B5D3-451EB3F8D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90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81EE2C3-0C8A-47F7-B6D7-0EE61A11B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0ACD328-578C-4FBD-819B-A86BB4F4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D92C53D-7238-4C28-A265-23560E0E6D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C6208-7A21-4AC6-BD0B-B3C016DC304B}" type="datetimeFigureOut">
              <a:rPr lang="en-US" smtClean="0"/>
              <a:t>07-Jul-18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7C6E585-967D-403C-9204-A2AE75BAF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2DCC24E-DBF4-4AF4-B6F6-903BAEEDA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AA8B6-EA5B-40ED-B5D3-451EB3F8D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2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845978-3F2F-401F-A831-A8E3F7E8E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1400" y="4095750"/>
            <a:ext cx="5214937" cy="1420813"/>
          </a:xfrm>
          <a:solidFill>
            <a:schemeClr val="accent5">
              <a:alpha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latin typeface="Adobe Caslon Pro Bold" panose="0205070206050A020403" pitchFamily="18" charset="0"/>
              </a:rPr>
              <a:t>Wah $</a:t>
            </a:r>
            <a:r>
              <a:rPr lang="en-US" b="1" dirty="0" err="1">
                <a:latin typeface="Adobe Caslon Pro Bold" panose="0205070206050A020403" pitchFamily="18" charset="0"/>
              </a:rPr>
              <a:t>ampah</a:t>
            </a:r>
            <a:endParaRPr lang="en-US" b="1" dirty="0">
              <a:latin typeface="Adobe Caslon Pro Bold" panose="0205070206050A0204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947A7E5-FF29-4439-ABF2-7DEA523D4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0"/>
            <a:ext cx="3581399" cy="1560512"/>
          </a:xfrm>
          <a:solidFill>
            <a:schemeClr val="accent6">
              <a:alpha val="9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800" dirty="0">
                <a:latin typeface="Adobe Garamond Pro Bold" panose="02020702060506020403" pitchFamily="18" charset="0"/>
              </a:rPr>
              <a:t>Jasmine </a:t>
            </a:r>
            <a:r>
              <a:rPr lang="en-US" sz="1800" dirty="0" smtClean="0">
                <a:latin typeface="Adobe Garamond Pro Bold" panose="02020702060506020403" pitchFamily="18" charset="0"/>
              </a:rPr>
              <a:t>Khairunissa </a:t>
            </a:r>
            <a:r>
              <a:rPr lang="en-US" sz="1800" dirty="0">
                <a:latin typeface="Adobe Garamond Pro Bold" panose="02020702060506020403" pitchFamily="18" charset="0"/>
              </a:rPr>
              <a:t>(G64160031)</a:t>
            </a:r>
          </a:p>
          <a:p>
            <a:r>
              <a:rPr lang="en-US" sz="1800" dirty="0">
                <a:latin typeface="Adobe Garamond Pro Bold" panose="02020702060506020403" pitchFamily="18" charset="0"/>
              </a:rPr>
              <a:t>Putri </a:t>
            </a:r>
            <a:r>
              <a:rPr lang="en-US" sz="1800" dirty="0" err="1">
                <a:latin typeface="Adobe Garamond Pro Bold" panose="02020702060506020403" pitchFamily="18" charset="0"/>
              </a:rPr>
              <a:t>Ardi</a:t>
            </a:r>
            <a:r>
              <a:rPr lang="en-US" sz="1800" dirty="0">
                <a:latin typeface="Adobe Garamond Pro Bold" panose="02020702060506020403" pitchFamily="18" charset="0"/>
              </a:rPr>
              <a:t> (G64160037)</a:t>
            </a:r>
          </a:p>
          <a:p>
            <a:r>
              <a:rPr lang="en-US" sz="1800" dirty="0">
                <a:latin typeface="Adobe Garamond Pro Bold" panose="02020702060506020403" pitchFamily="18" charset="0"/>
              </a:rPr>
              <a:t>Devin Purnawansyah (G64160047)</a:t>
            </a:r>
          </a:p>
          <a:p>
            <a:r>
              <a:rPr lang="en-US" sz="1800" dirty="0" err="1">
                <a:latin typeface="Adobe Garamond Pro Bold" panose="02020702060506020403" pitchFamily="18" charset="0"/>
              </a:rPr>
              <a:t>Husna</a:t>
            </a:r>
            <a:r>
              <a:rPr lang="en-US" sz="1800" dirty="0">
                <a:latin typeface="Adobe Garamond Pro Bold" panose="02020702060506020403" pitchFamily="18" charset="0"/>
              </a:rPr>
              <a:t> </a:t>
            </a:r>
            <a:r>
              <a:rPr lang="en-US" sz="1800" dirty="0" err="1">
                <a:latin typeface="Adobe Garamond Pro Bold" panose="02020702060506020403" pitchFamily="18" charset="0"/>
              </a:rPr>
              <a:t>Nurarifah</a:t>
            </a:r>
            <a:r>
              <a:rPr lang="en-US" sz="1800" dirty="0">
                <a:latin typeface="Adobe Garamond Pro Bold" panose="02020702060506020403" pitchFamily="18" charset="0"/>
              </a:rPr>
              <a:t> (G64160048)</a:t>
            </a:r>
          </a:p>
          <a:p>
            <a:endParaRPr lang="en-US" sz="1800" dirty="0"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534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079DEC7-FFE1-4452-8ADC-5AED13207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807243"/>
            <a:ext cx="2943227" cy="52435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CC35BED-4910-4163-B30E-B484DDF9A0AC}"/>
              </a:ext>
            </a:extLst>
          </p:cNvPr>
          <p:cNvSpPr/>
          <p:nvPr/>
        </p:nvSpPr>
        <p:spPr>
          <a:xfrm>
            <a:off x="3943350" y="807243"/>
            <a:ext cx="7381875" cy="35837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croll: Horizontal 4">
            <a:extLst>
              <a:ext uri="{FF2B5EF4-FFF2-40B4-BE49-F238E27FC236}">
                <a16:creationId xmlns="" xmlns:a16="http://schemas.microsoft.com/office/drawing/2014/main" id="{4EF11689-E4B3-422F-A5A5-B061BBF3E910}"/>
              </a:ext>
            </a:extLst>
          </p:cNvPr>
          <p:cNvSpPr/>
          <p:nvPr/>
        </p:nvSpPr>
        <p:spPr>
          <a:xfrm>
            <a:off x="-942975" y="0"/>
            <a:ext cx="3848100" cy="609600"/>
          </a:xfrm>
          <a:prstGeom prst="horizontalScroll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Implementasi</a:t>
            </a:r>
            <a:endParaRPr lang="en-US" sz="2400" b="1" dirty="0">
              <a:latin typeface="Adobe Garamond Pro Bold" panose="02020702060506020403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="" xmlns:a16="http://schemas.microsoft.com/office/drawing/2014/main" id="{0E236B97-A4BD-4A0D-8C81-71960E723442}"/>
              </a:ext>
            </a:extLst>
          </p:cNvPr>
          <p:cNvSpPr/>
          <p:nvPr/>
        </p:nvSpPr>
        <p:spPr>
          <a:xfrm>
            <a:off x="3810000" y="807243"/>
            <a:ext cx="8058150" cy="2250282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  <a:latin typeface="Comic Sans MS" panose="030F0702030302020204" pitchFamily="66" charset="0"/>
              </a:rPr>
              <a:t>User </a:t>
            </a:r>
            <a:r>
              <a:rPr lang="en-US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Dapat</a:t>
            </a:r>
            <a:r>
              <a:rPr lang="en-US" b="1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Melakukan</a:t>
            </a:r>
            <a:r>
              <a:rPr lang="en-US" b="1" dirty="0">
                <a:solidFill>
                  <a:schemeClr val="tx1"/>
                </a:solidFill>
                <a:latin typeface="Comic Sans MS" panose="030F0702030302020204" pitchFamily="66" charset="0"/>
              </a:rPr>
              <a:t> Login, </a:t>
            </a:r>
            <a:r>
              <a:rPr lang="en-US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jika</a:t>
            </a:r>
            <a:r>
              <a:rPr lang="en-US" b="1" dirty="0">
                <a:solidFill>
                  <a:schemeClr val="tx1"/>
                </a:solidFill>
                <a:latin typeface="Comic Sans MS" panose="030F0702030302020204" pitchFamily="66" charset="0"/>
              </a:rPr>
              <a:t> user </a:t>
            </a:r>
            <a:r>
              <a:rPr lang="en-US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belum</a:t>
            </a:r>
            <a:r>
              <a:rPr lang="en-US" b="1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terdaftar</a:t>
            </a:r>
            <a:r>
              <a:rPr lang="en-US" b="1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maka</a:t>
            </a:r>
            <a:r>
              <a:rPr lang="en-US" b="1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dapat</a:t>
            </a:r>
            <a:r>
              <a:rPr lang="en-US" b="1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melakukan</a:t>
            </a:r>
            <a:r>
              <a:rPr lang="en-US" b="1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registrasi</a:t>
            </a:r>
            <a:r>
              <a:rPr lang="en-US" b="1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terlebih</a:t>
            </a:r>
            <a:r>
              <a:rPr lang="en-US" b="1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dahulu</a:t>
            </a:r>
            <a:r>
              <a:rPr lang="en-US" b="1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dengan</a:t>
            </a:r>
            <a:r>
              <a:rPr lang="en-US" b="1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mengklik</a:t>
            </a:r>
            <a:r>
              <a:rPr lang="en-US" b="1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tombol</a:t>
            </a:r>
            <a:r>
              <a:rPr lang="en-US" b="1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mic Sans MS" panose="030F0702030302020204" pitchFamily="66" charset="0"/>
              </a:rPr>
              <a:t>registrasi</a:t>
            </a:r>
            <a:endParaRPr lang="en-US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52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3384C1C-B2C1-4B20-B436-BE529AAE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2" y="803992"/>
            <a:ext cx="2924177" cy="54214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ACE6EA0-09A5-4B01-A139-6CFC6AF5CA01}"/>
              </a:ext>
            </a:extLst>
          </p:cNvPr>
          <p:cNvSpPr/>
          <p:nvPr/>
        </p:nvSpPr>
        <p:spPr>
          <a:xfrm>
            <a:off x="192878" y="170877"/>
            <a:ext cx="19073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dirty="0" err="1">
                <a:solidFill>
                  <a:prstClr val="black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Implementasi</a:t>
            </a:r>
            <a:endParaRPr lang="en-US" sz="2400" b="1" dirty="0">
              <a:solidFill>
                <a:prstClr val="black"/>
              </a:solidFill>
              <a:latin typeface="Adobe Garamond Pro Bold" panose="02020702060506020403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51138DD-9EE6-4312-8AB9-34CCE0029159}"/>
              </a:ext>
            </a:extLst>
          </p:cNvPr>
          <p:cNvSpPr/>
          <p:nvPr/>
        </p:nvSpPr>
        <p:spPr>
          <a:xfrm>
            <a:off x="4114800" y="1153798"/>
            <a:ext cx="6096000" cy="8773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User yang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belum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terdaftar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melakukan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registrasi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terlebih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dahulu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1959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74C03A5-D3BF-4B31-9672-6A8A02445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8" y="646112"/>
            <a:ext cx="3238502" cy="55657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ECC2912-BEA0-4C11-8440-5F7768963947}"/>
              </a:ext>
            </a:extLst>
          </p:cNvPr>
          <p:cNvSpPr/>
          <p:nvPr/>
        </p:nvSpPr>
        <p:spPr>
          <a:xfrm>
            <a:off x="129810" y="139184"/>
            <a:ext cx="1473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b="1" dirty="0" err="1">
                <a:solidFill>
                  <a:prstClr val="black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Implementasi</a:t>
            </a:r>
            <a:endParaRPr lang="en-US" b="1" dirty="0">
              <a:solidFill>
                <a:prstClr val="black"/>
              </a:solidFill>
              <a:latin typeface="Adobe Garamond Pro Bold" panose="02020702060506020403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8D51EAA-28DD-4B0F-8C1B-0EB9C39699D2}"/>
              </a:ext>
            </a:extLst>
          </p:cNvPr>
          <p:cNvSpPr/>
          <p:nvPr/>
        </p:nvSpPr>
        <p:spPr>
          <a:xfrm>
            <a:off x="4572000" y="847197"/>
            <a:ext cx="6096000" cy="212385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Bagi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User yang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sudah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memasukkan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data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sebelumnya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maka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setelah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login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akan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masuk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ke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data volunteer yang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sudah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terisi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Bagi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yang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belum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memasukkan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data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maka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data volunteer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akan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kosong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2076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ECC2912-BEA0-4C11-8440-5F7768963947}"/>
              </a:ext>
            </a:extLst>
          </p:cNvPr>
          <p:cNvSpPr/>
          <p:nvPr/>
        </p:nvSpPr>
        <p:spPr>
          <a:xfrm>
            <a:off x="129810" y="139184"/>
            <a:ext cx="1473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b="1" dirty="0" err="1">
                <a:solidFill>
                  <a:prstClr val="black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Implementasi</a:t>
            </a:r>
            <a:endParaRPr lang="en-US" b="1" dirty="0">
              <a:solidFill>
                <a:prstClr val="black"/>
              </a:solidFill>
              <a:latin typeface="Adobe Garamond Pro Bold" panose="02020702060506020403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EB4FD81-2561-4825-9039-E899B92CC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14375"/>
            <a:ext cx="3282006" cy="56735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164A3A3-5715-4349-898C-E58938961097}"/>
              </a:ext>
            </a:extLst>
          </p:cNvPr>
          <p:cNvSpPr/>
          <p:nvPr/>
        </p:nvSpPr>
        <p:spPr>
          <a:xfrm>
            <a:off x="4219575" y="1028172"/>
            <a:ext cx="6096000" cy="8773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User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melakukan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input data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jika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ada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mahasiswa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yang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melakukan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pembelian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minuman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botol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plastik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7953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ECC2912-BEA0-4C11-8440-5F7768963947}"/>
              </a:ext>
            </a:extLst>
          </p:cNvPr>
          <p:cNvSpPr/>
          <p:nvPr/>
        </p:nvSpPr>
        <p:spPr>
          <a:xfrm>
            <a:off x="129810" y="139184"/>
            <a:ext cx="1473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b="1" dirty="0" err="1">
                <a:solidFill>
                  <a:prstClr val="black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Implementasi</a:t>
            </a:r>
            <a:endParaRPr lang="en-US" b="1" dirty="0">
              <a:solidFill>
                <a:prstClr val="black"/>
              </a:solidFill>
              <a:latin typeface="Adobe Garamond Pro Bold" panose="02020702060506020403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164A3A3-5715-4349-898C-E58938961097}"/>
              </a:ext>
            </a:extLst>
          </p:cNvPr>
          <p:cNvSpPr/>
          <p:nvPr/>
        </p:nvSpPr>
        <p:spPr>
          <a:xfrm>
            <a:off x="4219575" y="1028172"/>
            <a:ext cx="6096000" cy="8773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Setelah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melakukan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input data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maka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data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akan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di save dan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masuk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ke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daftar volunteer.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EFF5E61-D96D-4EF0-84A4-A8E473B04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2" y="566736"/>
            <a:ext cx="3105153" cy="572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38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ECC2912-BEA0-4C11-8440-5F7768963947}"/>
              </a:ext>
            </a:extLst>
          </p:cNvPr>
          <p:cNvSpPr/>
          <p:nvPr/>
        </p:nvSpPr>
        <p:spPr>
          <a:xfrm>
            <a:off x="129810" y="139184"/>
            <a:ext cx="1473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b="1" dirty="0" err="1">
                <a:solidFill>
                  <a:prstClr val="black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Implementasi</a:t>
            </a:r>
            <a:endParaRPr lang="en-US" b="1" dirty="0">
              <a:solidFill>
                <a:prstClr val="black"/>
              </a:solidFill>
              <a:latin typeface="Adobe Garamond Pro Bold" panose="02020702060506020403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164A3A3-5715-4349-898C-E58938961097}"/>
              </a:ext>
            </a:extLst>
          </p:cNvPr>
          <p:cNvSpPr/>
          <p:nvPr/>
        </p:nvSpPr>
        <p:spPr>
          <a:xfrm>
            <a:off x="4219575" y="1028172"/>
            <a:ext cx="6096000" cy="129285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Sistem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akan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menampilkan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notifikasi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sukses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sebagai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penanda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bahwa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data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sudah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masuk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ke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database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sistem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DDAD4BC-754A-4F7A-A959-632B47128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" y="678524"/>
            <a:ext cx="3133726" cy="55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25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ECC2912-BEA0-4C11-8440-5F7768963947}"/>
              </a:ext>
            </a:extLst>
          </p:cNvPr>
          <p:cNvSpPr/>
          <p:nvPr/>
        </p:nvSpPr>
        <p:spPr>
          <a:xfrm>
            <a:off x="129810" y="139184"/>
            <a:ext cx="1473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b="1" dirty="0" err="1">
                <a:solidFill>
                  <a:prstClr val="black"/>
                </a:solidFill>
                <a:latin typeface="Adobe Garamond Pro Bold" panose="02020702060506020403" pitchFamily="18" charset="0"/>
                <a:cs typeface="Times New Roman" panose="02020603050405020304" pitchFamily="18" charset="0"/>
              </a:rPr>
              <a:t>Implementasi</a:t>
            </a:r>
            <a:endParaRPr lang="en-US" b="1" dirty="0">
              <a:solidFill>
                <a:prstClr val="black"/>
              </a:solidFill>
              <a:latin typeface="Adobe Garamond Pro Bold" panose="02020702060506020403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164A3A3-5715-4349-898C-E58938961097}"/>
              </a:ext>
            </a:extLst>
          </p:cNvPr>
          <p:cNvSpPr/>
          <p:nvPr/>
        </p:nvSpPr>
        <p:spPr>
          <a:xfrm>
            <a:off x="4219575" y="1028172"/>
            <a:ext cx="6096000" cy="8773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User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dapat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melakukan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logout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dari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aplikasi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jika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sudah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tidak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digunakan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Comic Sans MS" panose="030F0702030302020204" pitchFamily="66" charset="0"/>
              </a:rPr>
              <a:t>lagi</a:t>
            </a:r>
            <a:r>
              <a:rPr lang="en-US" b="1" dirty="0">
                <a:solidFill>
                  <a:prstClr val="black"/>
                </a:solidFill>
                <a:latin typeface="Comic Sans MS" panose="030F0702030302020204" pitchFamily="66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1047913-45BE-4ACD-A86F-BD0523DB4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8" y="549936"/>
            <a:ext cx="3297873" cy="57581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67" y="1227551"/>
            <a:ext cx="2544760" cy="439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18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Off-page Connector 3">
            <a:extLst>
              <a:ext uri="{FF2B5EF4-FFF2-40B4-BE49-F238E27FC236}">
                <a16:creationId xmlns="" xmlns:a16="http://schemas.microsoft.com/office/drawing/2014/main" id="{76F9B0B6-11EC-47BC-B03A-A0928E8CECA9}"/>
              </a:ext>
            </a:extLst>
          </p:cNvPr>
          <p:cNvSpPr/>
          <p:nvPr/>
        </p:nvSpPr>
        <p:spPr>
          <a:xfrm>
            <a:off x="3986212" y="52387"/>
            <a:ext cx="4219575" cy="6753225"/>
          </a:xfrm>
          <a:prstGeom prst="flowChartOffpageConnector">
            <a:avLst/>
          </a:prstGeom>
          <a:solidFill>
            <a:schemeClr val="accent1"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latin typeface="Adobe Caslon Pro Bold" panose="0205070206050A020403" pitchFamily="18" charset="0"/>
              </a:rPr>
              <a:t>Demonstrasi</a:t>
            </a:r>
            <a:endParaRPr lang="en-US" sz="4000" b="1" dirty="0">
              <a:latin typeface="Adobe Caslon Pro Bold" panose="0205070206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820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="" xmlns:a16="http://schemas.microsoft.com/office/drawing/2014/main" id="{E3C7E7ED-FEDD-4115-ACD7-B77EC83A3464}"/>
              </a:ext>
            </a:extLst>
          </p:cNvPr>
          <p:cNvSpPr/>
          <p:nvPr/>
        </p:nvSpPr>
        <p:spPr>
          <a:xfrm>
            <a:off x="66675" y="2747962"/>
            <a:ext cx="12192000" cy="1362075"/>
          </a:xfrm>
          <a:prstGeom prst="flowChartProcess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latin typeface="Comic Sans MS" panose="030F0702030302020204" pitchFamily="66" charset="0"/>
              </a:rPr>
              <a:t>Terima</a:t>
            </a:r>
            <a:r>
              <a:rPr lang="en-US" sz="4400" b="1" dirty="0">
                <a:latin typeface="Comic Sans MS" panose="030F0702030302020204" pitchFamily="66" charset="0"/>
              </a:rPr>
              <a:t> Kasih</a:t>
            </a:r>
          </a:p>
        </p:txBody>
      </p:sp>
    </p:spTree>
    <p:extLst>
      <p:ext uri="{BB962C8B-B14F-4D97-AF65-F5344CB8AC3E}">
        <p14:creationId xmlns:p14="http://schemas.microsoft.com/office/powerpoint/2010/main" val="3211514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7FA40FC-5C58-4BCD-850E-E811DE76B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667001"/>
            <a:ext cx="12192000" cy="933450"/>
          </a:xfrm>
          <a:solidFill>
            <a:schemeClr val="accent1">
              <a:alpha val="9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effectLst/>
              </a:rPr>
              <a:t>“</a:t>
            </a:r>
            <a:r>
              <a:rPr lang="en-US" sz="2000" i="1" dirty="0">
                <a:effectLst/>
              </a:rPr>
              <a:t>Do The Simplest Thing That Could Possibly Work”</a:t>
            </a:r>
          </a:p>
          <a:p>
            <a:r>
              <a:rPr lang="en-US" sz="1800" dirty="0"/>
              <a:t>--</a:t>
            </a:r>
            <a:r>
              <a:rPr lang="en-US" sz="1800" dirty="0">
                <a:effectLst/>
              </a:rPr>
              <a:t>Kent Beck--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52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="" xmlns:a16="http://schemas.microsoft.com/office/drawing/2014/main" id="{591CB164-E320-4EAE-857C-59745277DD64}"/>
              </a:ext>
            </a:extLst>
          </p:cNvPr>
          <p:cNvSpPr/>
          <p:nvPr/>
        </p:nvSpPr>
        <p:spPr>
          <a:xfrm>
            <a:off x="385762" y="3038475"/>
            <a:ext cx="11420475" cy="3629025"/>
          </a:xfrm>
          <a:prstGeom prst="round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Dewasa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pemanasan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global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telah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memperburuk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keadaan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bumi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Salah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penyebab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pemanasan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global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terjadi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menumpuknya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terurai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masih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orang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peduli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kebersihan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terkelolanya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anorganik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Melihat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permasalahan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semakin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resah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tercemarnya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lingkungan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oleh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serta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terkelolanya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kami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berupaya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mengurangi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permasalahan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="" xmlns:a16="http://schemas.microsoft.com/office/drawing/2014/main" id="{6847B86A-F26E-4A47-A14B-2BB834DC3E3A}"/>
              </a:ext>
            </a:extLst>
          </p:cNvPr>
          <p:cNvSpPr/>
          <p:nvPr/>
        </p:nvSpPr>
        <p:spPr>
          <a:xfrm>
            <a:off x="733425" y="2000250"/>
            <a:ext cx="3486150" cy="895350"/>
          </a:xfrm>
          <a:prstGeom prst="wedgeRoundRectCallout">
            <a:avLst/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Belakang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860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D8D2A7FC-CE70-41B6-AF89-5F1BC07CFB09}"/>
              </a:ext>
            </a:extLst>
          </p:cNvPr>
          <p:cNvSpPr/>
          <p:nvPr/>
        </p:nvSpPr>
        <p:spPr>
          <a:xfrm>
            <a:off x="4057650" y="0"/>
            <a:ext cx="8134350" cy="6858000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Banyaknya</a:t>
            </a:r>
            <a:r>
              <a:rPr lang="en-US" sz="2400" dirty="0"/>
              <a:t> </a:t>
            </a:r>
            <a:r>
              <a:rPr lang="en-US" sz="2400" dirty="0" err="1"/>
              <a:t>sampah</a:t>
            </a:r>
            <a:r>
              <a:rPr lang="en-US" sz="2400" dirty="0"/>
              <a:t> yang </a:t>
            </a:r>
            <a:r>
              <a:rPr lang="en-US" sz="2400" dirty="0" err="1"/>
              <a:t>masih</a:t>
            </a:r>
            <a:r>
              <a:rPr lang="en-US" sz="2400" dirty="0"/>
              <a:t> </a:t>
            </a:r>
            <a:r>
              <a:rPr lang="en-US" sz="2400" dirty="0" err="1"/>
              <a:t>bertebaran</a:t>
            </a:r>
            <a:r>
              <a:rPr lang="en-US" sz="2400" dirty="0"/>
              <a:t> </a:t>
            </a:r>
            <a:r>
              <a:rPr lang="en-US" sz="2400" dirty="0" err="1"/>
              <a:t>dilingkungan</a:t>
            </a:r>
            <a:r>
              <a:rPr lang="en-US" sz="2400" dirty="0"/>
              <a:t> </a:t>
            </a:r>
            <a:r>
              <a:rPr lang="en-US" sz="2400" dirty="0" err="1"/>
              <a:t>Kampus</a:t>
            </a:r>
            <a:endParaRPr lang="en-US" sz="2400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Tingkat </a:t>
            </a:r>
            <a:r>
              <a:rPr lang="en-US" sz="2400" dirty="0" err="1"/>
              <a:t>kepedulian</a:t>
            </a:r>
            <a:r>
              <a:rPr lang="en-US" sz="2400" dirty="0"/>
              <a:t> </a:t>
            </a:r>
            <a:r>
              <a:rPr lang="en-US" sz="2400" dirty="0" err="1"/>
              <a:t>mahasiswa</a:t>
            </a:r>
            <a:r>
              <a:rPr lang="en-US" sz="2400" dirty="0"/>
              <a:t>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sampah</a:t>
            </a:r>
            <a:r>
              <a:rPr lang="en-US" sz="2400" dirty="0"/>
              <a:t> </a:t>
            </a:r>
            <a:r>
              <a:rPr lang="en-US" sz="2400" dirty="0" err="1"/>
              <a:t>masih</a:t>
            </a:r>
            <a:r>
              <a:rPr lang="en-US" sz="2400" dirty="0"/>
              <a:t> </a:t>
            </a:r>
            <a:r>
              <a:rPr lang="en-US" sz="2400" dirty="0" err="1"/>
              <a:t>rendah</a:t>
            </a:r>
            <a:r>
              <a:rPr lang="en-US" sz="2400" dirty="0"/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Budaya</a:t>
            </a:r>
            <a:r>
              <a:rPr lang="en-US" sz="2400" dirty="0"/>
              <a:t> </a:t>
            </a:r>
            <a:r>
              <a:rPr lang="en-US" sz="2400" dirty="0" err="1"/>
              <a:t>membuang</a:t>
            </a:r>
            <a:r>
              <a:rPr lang="en-US" sz="2400" dirty="0"/>
              <a:t> </a:t>
            </a:r>
            <a:r>
              <a:rPr lang="en-US" sz="2400" dirty="0" err="1"/>
              <a:t>sampah</a:t>
            </a:r>
            <a:r>
              <a:rPr lang="en-US" sz="2400" dirty="0"/>
              <a:t> </a:t>
            </a:r>
            <a:r>
              <a:rPr lang="en-US" sz="2400" dirty="0" err="1"/>
              <a:t>sembarangan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meninggalkan</a:t>
            </a:r>
            <a:r>
              <a:rPr lang="en-US" sz="2400" dirty="0"/>
              <a:t> </a:t>
            </a:r>
            <a:r>
              <a:rPr lang="en-US" sz="2400" dirty="0" err="1"/>
              <a:t>sampah</a:t>
            </a:r>
            <a:r>
              <a:rPr lang="en-US" sz="2400" dirty="0"/>
              <a:t> </a:t>
            </a:r>
            <a:r>
              <a:rPr lang="en-US" sz="2400" dirty="0" err="1"/>
              <a:t>setelah</a:t>
            </a:r>
            <a:r>
              <a:rPr lang="en-US" sz="2400" dirty="0"/>
              <a:t> </a:t>
            </a:r>
            <a:r>
              <a:rPr lang="en-US" sz="2400" dirty="0" err="1"/>
              <a:t>makan</a:t>
            </a:r>
            <a:r>
              <a:rPr lang="en-US" sz="2400" dirty="0"/>
              <a:t> </a:t>
            </a:r>
            <a:r>
              <a:rPr lang="en-US" sz="2400" dirty="0" err="1"/>
              <a:t>dikampus</a:t>
            </a:r>
            <a:r>
              <a:rPr lang="en-US" sz="2400" dirty="0"/>
              <a:t> dan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membereskannya</a:t>
            </a:r>
            <a:r>
              <a:rPr lang="en-US" sz="2400" dirty="0"/>
              <a:t> </a:t>
            </a:r>
            <a:r>
              <a:rPr lang="en-US" sz="2400" dirty="0" err="1"/>
              <a:t>masih</a:t>
            </a:r>
            <a:r>
              <a:rPr lang="en-US" sz="2400" dirty="0"/>
              <a:t> </a:t>
            </a:r>
            <a:r>
              <a:rPr lang="en-US" sz="2400" dirty="0" err="1"/>
              <a:t>tinggi</a:t>
            </a:r>
            <a:r>
              <a:rPr lang="en-US" sz="2400" dirty="0"/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Belum</a:t>
            </a:r>
            <a:r>
              <a:rPr lang="en-US" sz="2400" dirty="0"/>
              <a:t> </a:t>
            </a:r>
            <a:r>
              <a:rPr lang="en-US" sz="2400" dirty="0" err="1"/>
              <a:t>adanya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yang </a:t>
            </a:r>
            <a:r>
              <a:rPr lang="en-US" sz="2400" dirty="0" err="1"/>
              <a:t>efektif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menanggulangi</a:t>
            </a:r>
            <a:r>
              <a:rPr lang="en-US" sz="2400" dirty="0"/>
              <a:t> </a:t>
            </a:r>
            <a:r>
              <a:rPr lang="en-US" sz="2400" dirty="0" err="1"/>
              <a:t>sampah</a:t>
            </a:r>
            <a:r>
              <a:rPr lang="en-US" sz="2400" dirty="0"/>
              <a:t>.</a:t>
            </a:r>
          </a:p>
          <a:p>
            <a:pPr algn="ctr"/>
            <a:endParaRPr lang="en-US" dirty="0"/>
          </a:p>
        </p:txBody>
      </p:sp>
      <p:sp>
        <p:nvSpPr>
          <p:cNvPr id="4" name="Thought Bubble: Cloud 3">
            <a:extLst>
              <a:ext uri="{FF2B5EF4-FFF2-40B4-BE49-F238E27FC236}">
                <a16:creationId xmlns="" xmlns:a16="http://schemas.microsoft.com/office/drawing/2014/main" id="{A38DE86F-2D45-4CF9-9007-B090361F730F}"/>
              </a:ext>
            </a:extLst>
          </p:cNvPr>
          <p:cNvSpPr/>
          <p:nvPr/>
        </p:nvSpPr>
        <p:spPr>
          <a:xfrm flipH="1">
            <a:off x="209549" y="1885951"/>
            <a:ext cx="3781423" cy="1876424"/>
          </a:xfrm>
          <a:prstGeom prst="cloudCallou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Rumusan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Masalah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00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="" xmlns:a16="http://schemas.microsoft.com/office/drawing/2014/main" id="{6CC015B0-5604-49D1-B221-5304C51749C1}"/>
              </a:ext>
            </a:extLst>
          </p:cNvPr>
          <p:cNvSpPr/>
          <p:nvPr/>
        </p:nvSpPr>
        <p:spPr>
          <a:xfrm>
            <a:off x="1609725" y="238125"/>
            <a:ext cx="10315575" cy="4695825"/>
          </a:xfrm>
          <a:prstGeom prst="wedgeRectCallout">
            <a:avLst/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utama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pembuatan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“Wah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ialah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menumbuhkan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peduli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terhadap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membiasakan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senantiasa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menjaga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kebersihan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khususnya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dilingkungan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kampus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Pada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wah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pemilik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minimarket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Agrimart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mendorong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mahasiswa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mengembalikan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plastik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botol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plastik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dibeli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sebelumnya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Agrimart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botol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dikumpulkan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selain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mendorong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kepedulian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terhadap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kebersihan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ialah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diolah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kembali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demikian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botol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plastik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tadi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daur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lagi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18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roll: Horizontal 1">
            <a:extLst>
              <a:ext uri="{FF2B5EF4-FFF2-40B4-BE49-F238E27FC236}">
                <a16:creationId xmlns="" xmlns:a16="http://schemas.microsoft.com/office/drawing/2014/main" id="{9F1212CD-567C-4031-8930-5EAB6274D87A}"/>
              </a:ext>
            </a:extLst>
          </p:cNvPr>
          <p:cNvSpPr/>
          <p:nvPr/>
        </p:nvSpPr>
        <p:spPr>
          <a:xfrm>
            <a:off x="6838951" y="2838451"/>
            <a:ext cx="4648200" cy="1014412"/>
          </a:xfrm>
          <a:prstGeom prst="horizontalScroll">
            <a:avLst/>
          </a:prstGeom>
          <a:solidFill>
            <a:schemeClr val="accent1">
              <a:alpha val="9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Batasan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lowchart: Process 2">
            <a:extLst>
              <a:ext uri="{FF2B5EF4-FFF2-40B4-BE49-F238E27FC236}">
                <a16:creationId xmlns="" xmlns:a16="http://schemas.microsoft.com/office/drawing/2014/main" id="{B2D02F37-DFDF-44A1-A2AF-D1BC58734F89}"/>
              </a:ext>
            </a:extLst>
          </p:cNvPr>
          <p:cNvSpPr/>
          <p:nvPr/>
        </p:nvSpPr>
        <p:spPr>
          <a:xfrm>
            <a:off x="0" y="0"/>
            <a:ext cx="6715125" cy="6858000"/>
          </a:xfrm>
          <a:prstGeom prst="flowChartProcess">
            <a:avLst/>
          </a:prstGeom>
          <a:solidFill>
            <a:schemeClr val="accent1">
              <a:alpha val="8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Sistem</a:t>
            </a:r>
            <a:r>
              <a:rPr lang="en-US" sz="2000" dirty="0"/>
              <a:t> wah </a:t>
            </a:r>
            <a:r>
              <a:rPr lang="en-US" sz="2000" dirty="0" err="1"/>
              <a:t>sampah</a:t>
            </a:r>
            <a:r>
              <a:rPr lang="en-US" sz="2000" dirty="0"/>
              <a:t> </a:t>
            </a:r>
            <a:r>
              <a:rPr lang="en-US" sz="2000" dirty="0" err="1"/>
              <a:t>hanya</a:t>
            </a:r>
            <a:r>
              <a:rPr lang="en-US" sz="2000" dirty="0"/>
              <a:t>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digunakan</a:t>
            </a:r>
            <a:r>
              <a:rPr lang="en-US" sz="2000" dirty="0"/>
              <a:t> oleh admin yang </a:t>
            </a:r>
            <a:r>
              <a:rPr lang="en-US" sz="2000" dirty="0" err="1"/>
              <a:t>mengelola</a:t>
            </a:r>
            <a:r>
              <a:rPr lang="en-US" sz="2000" dirty="0"/>
              <a:t> </a:t>
            </a:r>
            <a:r>
              <a:rPr lang="en-US" sz="2000" dirty="0" err="1"/>
              <a:t>aplikasi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petugas</a:t>
            </a:r>
            <a:r>
              <a:rPr lang="en-US" sz="2000" dirty="0"/>
              <a:t> minimarket. </a:t>
            </a:r>
            <a:r>
              <a:rPr lang="en-US" sz="2000" dirty="0" err="1"/>
              <a:t>Sedangkan</a:t>
            </a:r>
            <a:r>
              <a:rPr lang="en-US" sz="2000" dirty="0"/>
              <a:t> user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mengakses</a:t>
            </a:r>
            <a:r>
              <a:rPr lang="en-US" sz="2000" dirty="0"/>
              <a:t> </a:t>
            </a:r>
            <a:r>
              <a:rPr lang="en-US" sz="2000" dirty="0" err="1"/>
              <a:t>aplikasi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Sistem</a:t>
            </a:r>
            <a:r>
              <a:rPr lang="en-US" sz="2000" dirty="0"/>
              <a:t> juga </a:t>
            </a:r>
            <a:r>
              <a:rPr lang="en-US" sz="2000" dirty="0" err="1"/>
              <a:t>hanya</a:t>
            </a:r>
            <a:r>
              <a:rPr lang="en-US" sz="2000" dirty="0"/>
              <a:t>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mendata</a:t>
            </a:r>
            <a:r>
              <a:rPr lang="en-US" sz="2000" dirty="0"/>
              <a:t> user yang </a:t>
            </a:r>
            <a:r>
              <a:rPr lang="en-US" sz="2000" dirty="0" err="1"/>
              <a:t>berbelanja</a:t>
            </a:r>
            <a:r>
              <a:rPr lang="en-US" sz="2000" dirty="0"/>
              <a:t> di minimarket </a:t>
            </a:r>
            <a:r>
              <a:rPr lang="en-US" sz="2000" dirty="0" err="1"/>
              <a:t>melalui</a:t>
            </a:r>
            <a:r>
              <a:rPr lang="en-US" sz="2000" dirty="0"/>
              <a:t> NIM user </a:t>
            </a:r>
            <a:r>
              <a:rPr lang="en-US" sz="2000" dirty="0" err="1"/>
              <a:t>masing-masing</a:t>
            </a:r>
            <a:r>
              <a:rPr lang="en-US" sz="2000" dirty="0"/>
              <a:t>, </a:t>
            </a:r>
            <a:r>
              <a:rPr lang="en-US" sz="2000" dirty="0" err="1"/>
              <a:t>kemudian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didata</a:t>
            </a:r>
            <a:r>
              <a:rPr lang="en-US" sz="2000" dirty="0"/>
              <a:t> </a:t>
            </a:r>
            <a:r>
              <a:rPr lang="en-US" sz="2000" dirty="0" err="1"/>
              <a:t>botol</a:t>
            </a:r>
            <a:r>
              <a:rPr lang="en-US" sz="2000" dirty="0"/>
              <a:t> dan </a:t>
            </a:r>
            <a:r>
              <a:rPr lang="en-US" sz="2000" dirty="0" err="1"/>
              <a:t>ukurannya</a:t>
            </a:r>
            <a:r>
              <a:rPr lang="en-US" sz="20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Sistem</a:t>
            </a:r>
            <a:r>
              <a:rPr lang="en-US" sz="2000" dirty="0"/>
              <a:t> yang kami </a:t>
            </a:r>
            <a:r>
              <a:rPr lang="en-US" sz="2000" dirty="0" err="1"/>
              <a:t>buat</a:t>
            </a:r>
            <a:r>
              <a:rPr lang="en-US" sz="2000" dirty="0"/>
              <a:t> </a:t>
            </a:r>
            <a:r>
              <a:rPr lang="en-US" sz="2000" dirty="0" err="1"/>
              <a:t>baru</a:t>
            </a:r>
            <a:r>
              <a:rPr lang="en-US" sz="2000" dirty="0"/>
              <a:t> </a:t>
            </a:r>
            <a:r>
              <a:rPr lang="en-US" sz="2000" dirty="0" err="1"/>
              <a:t>dikhususkan</a:t>
            </a:r>
            <a:r>
              <a:rPr lang="en-US" sz="2000" dirty="0"/>
              <a:t> pada </a:t>
            </a:r>
            <a:r>
              <a:rPr lang="en-US" sz="2000" dirty="0" err="1"/>
              <a:t>lingkungan</a:t>
            </a:r>
            <a:r>
              <a:rPr lang="en-US" sz="2000" dirty="0"/>
              <a:t> </a:t>
            </a:r>
            <a:r>
              <a:rPr lang="en-US" sz="2000" dirty="0" err="1"/>
              <a:t>kampus</a:t>
            </a:r>
            <a:r>
              <a:rPr lang="en-US" sz="2000" dirty="0"/>
              <a:t> </a:t>
            </a:r>
            <a:r>
              <a:rPr lang="en-US" sz="2000" dirty="0" err="1"/>
              <a:t>saja</a:t>
            </a:r>
            <a:r>
              <a:rPr lang="en-US" sz="2000" dirty="0"/>
              <a:t> 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Agrimart</a:t>
            </a:r>
            <a:r>
              <a:rPr lang="en-US" sz="2000" dirty="0"/>
              <a:t> IPB.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begitu</a:t>
            </a:r>
            <a:r>
              <a:rPr lang="en-US" sz="2000" dirty="0"/>
              <a:t> </a:t>
            </a:r>
            <a:r>
              <a:rPr lang="en-US" sz="2000" dirty="0" err="1"/>
              <a:t>aplikasi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belum</a:t>
            </a:r>
            <a:r>
              <a:rPr lang="en-US" sz="2000" dirty="0"/>
              <a:t>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sepenuhnya</a:t>
            </a:r>
            <a:r>
              <a:rPr lang="en-US" sz="2000" dirty="0"/>
              <a:t> </a:t>
            </a:r>
            <a:r>
              <a:rPr lang="en-US" sz="2000" dirty="0" err="1"/>
              <a:t>dibawa</a:t>
            </a:r>
            <a:r>
              <a:rPr lang="en-US" sz="2000" dirty="0"/>
              <a:t> </a:t>
            </a:r>
            <a:r>
              <a:rPr lang="en-US" sz="2000" dirty="0" err="1"/>
              <a:t>keluar</a:t>
            </a:r>
            <a:r>
              <a:rPr lang="en-US" sz="2000" dirty="0"/>
              <a:t> </a:t>
            </a:r>
            <a:r>
              <a:rPr lang="en-US" sz="2000" dirty="0" err="1"/>
              <a:t>lingkungan</a:t>
            </a:r>
            <a:r>
              <a:rPr lang="en-US" sz="2000" dirty="0"/>
              <a:t> </a:t>
            </a:r>
            <a:r>
              <a:rPr lang="en-US" sz="2000" dirty="0" err="1"/>
              <a:t>kampus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8862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2F213C4-29A8-4816-9378-96E8A2D7137D}"/>
              </a:ext>
            </a:extLst>
          </p:cNvPr>
          <p:cNvSpPr/>
          <p:nvPr/>
        </p:nvSpPr>
        <p:spPr>
          <a:xfrm>
            <a:off x="1504950" y="280987"/>
            <a:ext cx="9401175" cy="6296025"/>
          </a:xfrm>
          <a:prstGeom prst="rect">
            <a:avLst/>
          </a:prstGeom>
          <a:solidFill>
            <a:schemeClr val="accent1">
              <a:lumMod val="5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Deskripsi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Wah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khusus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minimarket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Agrimart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dimana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mendorong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mahasiswa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berbelanja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agrimart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khususnya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berbelanja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minuman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botol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plastik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mengembalikan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botolnya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kembali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Agrimart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Minuman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botol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plastik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dibeli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oleh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pembeli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terlebih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dahulu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didata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ukuran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botol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lainnya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memudahkan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mengedentifikasi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mahasiswa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digunakanlah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NIM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identitas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pengenal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data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menarik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mahasiswa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mengembalikan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botol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harga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minuman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tadi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dinaikkan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harganya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jenis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ukurannya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jaminan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Ketika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pembeli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mengembalikan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botol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plastiknya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agrimart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jaminan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dikembalikan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pembeli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nominal yang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tertera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683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1D71AF72-CEA9-43CD-869F-D5705CFB9315}"/>
              </a:ext>
            </a:extLst>
          </p:cNvPr>
          <p:cNvSpPr/>
          <p:nvPr/>
        </p:nvSpPr>
        <p:spPr>
          <a:xfrm>
            <a:off x="3943350" y="0"/>
            <a:ext cx="8248650" cy="6858000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numCol="2" rtlCol="0" anchor="ctr"/>
          <a:lstStyle/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72139" y="0"/>
            <a:ext cx="72314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endPara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terbagi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fungsional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fungsional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00784" y="2112136"/>
            <a:ext cx="3670479" cy="39938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pembeli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melalui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NIM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Delete data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dikembalikan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 data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barang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memakai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</a:t>
            </a:r>
          </a:p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127704" y="2112136"/>
            <a:ext cx="3807854" cy="39938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dijalankan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melalui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platform Android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tersedia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Bahasa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saja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diakses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arah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saja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oleh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</a:t>
            </a:r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200785" y="1609859"/>
            <a:ext cx="3670478" cy="5022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F</a:t>
            </a:r>
            <a:r>
              <a:rPr lang="en-US" sz="2400" dirty="0" err="1" smtClean="0"/>
              <a:t>ungsional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127704" y="1609858"/>
            <a:ext cx="3807854" cy="5022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Non-</a:t>
            </a:r>
            <a:r>
              <a:rPr lang="en-US" sz="2400" dirty="0" err="1" smtClean="0"/>
              <a:t>fungsional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35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Alternate Process 1">
            <a:extLst>
              <a:ext uri="{FF2B5EF4-FFF2-40B4-BE49-F238E27FC236}">
                <a16:creationId xmlns="" xmlns:a16="http://schemas.microsoft.com/office/drawing/2014/main" id="{E0E74488-1712-4557-926E-1B891C614087}"/>
              </a:ext>
            </a:extLst>
          </p:cNvPr>
          <p:cNvSpPr/>
          <p:nvPr/>
        </p:nvSpPr>
        <p:spPr>
          <a:xfrm>
            <a:off x="5391150" y="85725"/>
            <a:ext cx="6143625" cy="98107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7D477C1-DBAC-49C9-A5BC-3E24535E2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278131"/>
            <a:ext cx="6372000" cy="37986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73545" y="1764406"/>
            <a:ext cx="785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01187" y="1431150"/>
            <a:ext cx="3354946" cy="333403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311424" y="1764406"/>
            <a:ext cx="785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59155" y="1764405"/>
            <a:ext cx="785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logout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20506" y="1696131"/>
            <a:ext cx="3245477" cy="51259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 </a:t>
            </a:r>
            <a:r>
              <a:rPr lang="en-US" dirty="0" err="1" smtClean="0"/>
              <a:t>dan</a:t>
            </a:r>
            <a:r>
              <a:rPr lang="en-US" dirty="0" smtClean="0"/>
              <a:t> logout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920506" y="2283513"/>
            <a:ext cx="3245477" cy="51259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Registrasi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920506" y="2862244"/>
            <a:ext cx="3245477" cy="51259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Pendataan</a:t>
            </a:r>
            <a:r>
              <a:rPr lang="en-US" dirty="0" smtClean="0"/>
              <a:t> </a:t>
            </a:r>
            <a:r>
              <a:rPr lang="en-US" dirty="0" err="1" smtClean="0"/>
              <a:t>pembelian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920506" y="3442315"/>
            <a:ext cx="3245477" cy="51259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CRUD </a:t>
            </a:r>
            <a:r>
              <a:rPr lang="en-US" dirty="0" err="1" smtClean="0"/>
              <a:t>terhadap</a:t>
            </a:r>
            <a:r>
              <a:rPr lang="en-US" dirty="0" smtClean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90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609</Words>
  <Application>Microsoft Office PowerPoint</Application>
  <PresentationFormat>Widescreen</PresentationFormat>
  <Paragraphs>69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Adobe Caslon Pro Bold</vt:lpstr>
      <vt:lpstr>Adobe Garamond Pro Bold</vt:lpstr>
      <vt:lpstr>Arial</vt:lpstr>
      <vt:lpstr>Calibri</vt:lpstr>
      <vt:lpstr>Calibri Light</vt:lpstr>
      <vt:lpstr>Comic Sans MS</vt:lpstr>
      <vt:lpstr>Times New Roman</vt:lpstr>
      <vt:lpstr>Office Theme</vt:lpstr>
      <vt:lpstr>Wah $ampah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Devin Purnawansyah</dc:creator>
  <cp:lastModifiedBy>jasmine khairunissa</cp:lastModifiedBy>
  <cp:revision>18</cp:revision>
  <dcterms:created xsi:type="dcterms:W3CDTF">2018-07-05T18:23:04Z</dcterms:created>
  <dcterms:modified xsi:type="dcterms:W3CDTF">2018-07-07T03:58:25Z</dcterms:modified>
</cp:coreProperties>
</file>